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Product Pitch Deck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Editable Template — Insphere Solutions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What problem are we solving?</a:t>
            </a:r>
          </a:p>
          <a:p>
            <a:r>
              <a:t>Who feels this pain?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Our approach</a:t>
            </a:r>
          </a:p>
          <a:p>
            <a:r>
              <a:t>Why now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Demo &amp;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Product walkthrough</a:t>
            </a:r>
          </a:p>
          <a:p>
            <a:r>
              <a:t>What we're asking for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