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Project Proposal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Editable Template — Insphere Solutions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Problem statement</a:t>
            </a:r>
          </a:p>
          <a:p>
            <a:r>
              <a:t>Objectives</a:t>
            </a:r>
          </a:p>
          <a:p>
            <a:r>
              <a:t>Deliverables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Phase 1 — Discovery</a:t>
            </a:r>
          </a:p>
          <a:p>
            <a:r>
              <a:t>Phase 2 — Delivery</a:t>
            </a:r>
          </a:p>
          <a:p>
            <a:r>
              <a:t>Phase 3 — Handover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Team &amp; Commercials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Team structure</a:t>
            </a:r>
          </a:p>
          <a:p>
            <a:r>
              <a:t>Roles &amp; responsibilities</a:t>
            </a:r>
          </a:p>
          <a:p>
            <a:r>
              <a:t>Commercial summary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